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67" r:id="rId4"/>
    <p:sldId id="258" r:id="rId5"/>
    <p:sldId id="261" r:id="rId6"/>
    <p:sldId id="259" r:id="rId7"/>
    <p:sldId id="260" r:id="rId8"/>
    <p:sldId id="266" r:id="rId9"/>
    <p:sldId id="262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2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CCFF6-BDEA-2A44-90B7-DC2A50C4F32C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1CD71-343A-4844-82EA-54891FDD4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766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1CD71-343A-4844-82EA-54891FDD4DE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11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it-IT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04/12/18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1492" y="4624668"/>
            <a:ext cx="8157708" cy="93345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Post Arrival Orientation Seminar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6607" y="5345746"/>
            <a:ext cx="8312592" cy="748553"/>
          </a:xfrm>
        </p:spPr>
        <p:txBody>
          <a:bodyPr>
            <a:noAutofit/>
          </a:bodyPr>
          <a:lstStyle/>
          <a:p>
            <a:pPr algn="ctr"/>
            <a:r>
              <a:rPr lang="en-US" sz="2000" i="1" dirty="0" smtClean="0">
                <a:solidFill>
                  <a:srgbClr val="660066"/>
                </a:solidFill>
              </a:rPr>
              <a:t>Filipino Women’s Council for</a:t>
            </a:r>
            <a:br>
              <a:rPr lang="en-US" sz="2000" i="1" dirty="0" smtClean="0">
                <a:solidFill>
                  <a:srgbClr val="660066"/>
                </a:solidFill>
              </a:rPr>
            </a:br>
            <a:r>
              <a:rPr lang="en-US" sz="2000" i="1" dirty="0" smtClean="0">
                <a:solidFill>
                  <a:srgbClr val="660066"/>
                </a:solidFill>
              </a:rPr>
              <a:t>The Philippine Embassy in Rome</a:t>
            </a:r>
          </a:p>
          <a:p>
            <a:pPr algn="ctr"/>
            <a:r>
              <a:rPr lang="en-US" sz="2000" i="1" dirty="0" smtClean="0">
                <a:solidFill>
                  <a:srgbClr val="660066"/>
                </a:solidFill>
              </a:rPr>
              <a:t>2 December 2018 </a:t>
            </a:r>
            <a:endParaRPr lang="en-US" sz="2000" i="1" dirty="0">
              <a:solidFill>
                <a:srgbClr val="660066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809" y="125795"/>
            <a:ext cx="4353315" cy="42957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8125" y="125795"/>
            <a:ext cx="2138289" cy="21407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8124" y="2394481"/>
            <a:ext cx="2138289" cy="202707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6414" y="125796"/>
            <a:ext cx="2102785" cy="214078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6414" y="2394480"/>
            <a:ext cx="2102786" cy="202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602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Chato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3643" b="136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06436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made you smile?</a:t>
            </a:r>
            <a:endParaRPr lang="en-US" dirty="0"/>
          </a:p>
        </p:txBody>
      </p:sp>
      <p:pic>
        <p:nvPicPr>
          <p:cNvPr id="4" name="Content Placeholder 3" descr="4 PAOS_Chato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" b="12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2807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4341" b="26510"/>
          <a:stretch/>
        </p:blipFill>
        <p:spPr>
          <a:xfrm>
            <a:off x="498475" y="1347590"/>
            <a:ext cx="7664732" cy="4999254"/>
          </a:xfrm>
        </p:spPr>
      </p:pic>
    </p:spTree>
    <p:extLst>
      <p:ext uri="{BB962C8B-B14F-4D97-AF65-F5344CB8AC3E}">
        <p14:creationId xmlns:p14="http://schemas.microsoft.com/office/powerpoint/2010/main" val="4245036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Don’ts</a:t>
            </a:r>
            <a:endParaRPr lang="en-US" dirty="0"/>
          </a:p>
        </p:txBody>
      </p:sp>
      <p:pic>
        <p:nvPicPr>
          <p:cNvPr id="4" name="Content Placeholder 3" descr="9 PAOS_Dona3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" b="12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14752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Flora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2" r="2" b="24805"/>
          <a:stretch/>
        </p:blipFill>
        <p:spPr>
          <a:xfrm>
            <a:off x="498287" y="2232862"/>
            <a:ext cx="7726086" cy="4144962"/>
          </a:xfrm>
        </p:spPr>
      </p:pic>
    </p:spTree>
    <p:extLst>
      <p:ext uri="{BB962C8B-B14F-4D97-AF65-F5344CB8AC3E}">
        <p14:creationId xmlns:p14="http://schemas.microsoft.com/office/powerpoint/2010/main" val="1452341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Responding to questions</a:t>
            </a:r>
            <a:endParaRPr lang="en-US" dirty="0"/>
          </a:p>
        </p:txBody>
      </p:sp>
      <p:pic>
        <p:nvPicPr>
          <p:cNvPr id="4" name="Content Placeholder 3" descr="14 PAOS_fwc_ConGen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" b="12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143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 </a:t>
            </a:r>
            <a:r>
              <a:rPr lang="en-US" dirty="0" err="1" smtClean="0"/>
              <a:t>ConGen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 descr="PAOS_ConGen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" b="12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92831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Dona and Flora</a:t>
            </a:r>
            <a:endParaRPr lang="en-US" dirty="0"/>
          </a:p>
        </p:txBody>
      </p:sp>
      <p:pic>
        <p:nvPicPr>
          <p:cNvPr id="4" name="Content Placeholder 3" descr="15 PAOS_fwc_Q&amp;A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" b="12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28697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pax</a:t>
            </a:r>
            <a:endParaRPr lang="en-US" dirty="0"/>
          </a:p>
        </p:txBody>
      </p:sp>
      <p:pic>
        <p:nvPicPr>
          <p:cNvPr id="4" name="Content Placeholder 3" descr="17 PAOS-Pax Listening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" b="12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04251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</a:t>
            </a:r>
            <a:r>
              <a:rPr lang="en-US" dirty="0" smtClean="0"/>
              <a:t> Hector</a:t>
            </a:r>
            <a:endParaRPr lang="en-US" dirty="0"/>
          </a:p>
        </p:txBody>
      </p:sp>
      <p:pic>
        <p:nvPicPr>
          <p:cNvPr id="4" name="Content Placeholder 3" descr="18 47268854_482682088805712_1907716347081523200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30" b="294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50034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picture</a:t>
            </a:r>
            <a:endParaRPr lang="en-US" dirty="0"/>
          </a:p>
        </p:txBody>
      </p:sp>
      <p:pic>
        <p:nvPicPr>
          <p:cNvPr id="4" name="Content Placeholder 3" descr="19 PAOS_GroupPicture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" b="12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79117061"/>
      </p:ext>
    </p:extLst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21</TotalTime>
  <Words>32</Words>
  <Application>Microsoft Macintosh PowerPoint</Application>
  <PresentationFormat>On-screen Show (4:3)</PresentationFormat>
  <Paragraphs>15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Advantage</vt:lpstr>
      <vt:lpstr>Post Arrival Orientation Seminar</vt:lpstr>
      <vt:lpstr>Chato</vt:lpstr>
      <vt:lpstr>What made you smile?</vt:lpstr>
      <vt:lpstr>Dona</vt:lpstr>
      <vt:lpstr>Don’ts</vt:lpstr>
      <vt:lpstr>Flora</vt:lpstr>
      <vt:lpstr>Responding to questions</vt:lpstr>
      <vt:lpstr>Si ConGen </vt:lpstr>
      <vt:lpstr>Dona and Flora</vt:lpstr>
      <vt:lpstr>The pax</vt:lpstr>
      <vt:lpstr>Ka Hector</vt:lpstr>
      <vt:lpstr>Group picture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Arrival Orientation Seminar</dc:title>
  <dc:creator>Cesaria Charito Basa</dc:creator>
  <cp:lastModifiedBy>Cesaria Charito Basa</cp:lastModifiedBy>
  <cp:revision>8</cp:revision>
  <dcterms:created xsi:type="dcterms:W3CDTF">2018-12-04T13:00:06Z</dcterms:created>
  <dcterms:modified xsi:type="dcterms:W3CDTF">2018-12-04T13:21:13Z</dcterms:modified>
</cp:coreProperties>
</file>